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8800425" cy="23399750"/>
  <p:notesSz cx="6797675" cy="9926638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28543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57086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85629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14172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42715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171258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199801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228344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70" userDrawn="1">
          <p15:clr>
            <a:srgbClr val="A4A3A4"/>
          </p15:clr>
        </p15:guide>
        <p15:guide id="2" pos="90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69C"/>
    <a:srgbClr val="6AB950"/>
    <a:srgbClr val="FFFFFF"/>
    <a:srgbClr val="312F31"/>
    <a:srgbClr val="BADA55"/>
    <a:srgbClr val="99FF66"/>
    <a:srgbClr val="000099"/>
    <a:srgbClr val="FFCCCC"/>
    <a:srgbClr val="CC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3" autoAdjust="0"/>
    <p:restoredTop sz="94434" autoAdjust="0"/>
  </p:normalViewPr>
  <p:slideViewPr>
    <p:cSldViewPr>
      <p:cViewPr varScale="1">
        <p:scale>
          <a:sx n="30" d="100"/>
          <a:sy n="30" d="100"/>
        </p:scale>
        <p:origin x="2502" y="108"/>
      </p:cViewPr>
      <p:guideLst>
        <p:guide orient="horz" pos="7370"/>
        <p:guide pos="90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6C0B2C89-8D20-4327-AC27-A283C7695B7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0598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B907-3938-48CC-BD48-68E630509F60}" type="datetimeFigureOut">
              <a:rPr lang="el-GR" smtClean="0"/>
              <a:t>22/2/2023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241425"/>
            <a:ext cx="41211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67DB3-D42C-4E85-97FF-E6472048AC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133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1pPr>
    <a:lvl2pPr marL="28543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2pPr>
    <a:lvl3pPr marL="57086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3pPr>
    <a:lvl4pPr marL="85629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4pPr>
    <a:lvl5pPr marL="114172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5pPr>
    <a:lvl6pPr marL="142715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6pPr>
    <a:lvl7pPr marL="171258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7pPr>
    <a:lvl8pPr marL="199801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8pPr>
    <a:lvl9pPr marL="228344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67DB3-D42C-4E85-97FF-E6472048AC7C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634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3829544"/>
            <a:ext cx="24480361" cy="8146580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2290287"/>
            <a:ext cx="21600319" cy="564952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440C-07A9-4396-8610-2FFF2D639B8D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3732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4DE4-A30D-4587-AE42-A67DCFB7C326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1394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245820"/>
            <a:ext cx="6210092" cy="198302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245820"/>
            <a:ext cx="18270270" cy="198302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C0C3-2862-45AD-A0CF-AD890571AD97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3916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F2D9-28BE-4CE2-B02A-0BFA0EF30699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4583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5833695"/>
            <a:ext cx="24840367" cy="9733644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15659423"/>
            <a:ext cx="24840367" cy="5118694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132F-E203-4CC4-9E93-26F54BF58266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784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6229100"/>
            <a:ext cx="12240181" cy="148469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6229100"/>
            <a:ext cx="12240181" cy="148469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07B8-71F4-4078-B307-637521CE47BB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752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245825"/>
            <a:ext cx="24840367" cy="45228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5736191"/>
            <a:ext cx="12183928" cy="2811218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8547409"/>
            <a:ext cx="12183928" cy="12571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5736191"/>
            <a:ext cx="12243932" cy="2811218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8547409"/>
            <a:ext cx="12243932" cy="12571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F5AA-E7FE-4438-AB9C-E2BDBB310994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121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B65C-A86C-4145-8732-046694855033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8132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2CC-F326-4AD2-9A5C-21077776BC37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0651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559983"/>
            <a:ext cx="9288887" cy="5459942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3369136"/>
            <a:ext cx="14580215" cy="16628989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7019925"/>
            <a:ext cx="9288887" cy="13005279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6E87-F080-442A-94CB-456B825E32DA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860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559983"/>
            <a:ext cx="9288887" cy="5459942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3369136"/>
            <a:ext cx="14580215" cy="16628989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7019925"/>
            <a:ext cx="9288887" cy="13005279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5CEE-C371-41C0-8A45-76EF16B7183E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914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B9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245825"/>
            <a:ext cx="24840367" cy="4522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6229100"/>
            <a:ext cx="24840367" cy="1484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21688107"/>
            <a:ext cx="6480096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21688107"/>
            <a:ext cx="9720143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21688107"/>
            <a:ext cx="6480096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157E2-440D-44F3-8895-C381210F87B8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6859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6644" y="3778995"/>
            <a:ext cx="6694116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6644" y="3778995"/>
            <a:ext cx="6694116" cy="924054"/>
          </a:xfrm>
          <a:prstGeom prst="rect">
            <a:avLst/>
          </a:prstGeom>
          <a:solidFill>
            <a:srgbClr val="24269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828058" y="573710"/>
            <a:ext cx="20524908" cy="153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2711" tIns="26354" rIns="52711" bIns="26354">
            <a:spAutoFit/>
          </a:bodyPr>
          <a:lstStyle>
            <a:lvl1pPr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46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52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28788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45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17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289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861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33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sz="4800" b="1" dirty="0">
                <a:solidFill>
                  <a:schemeClr val="bg1">
                    <a:lumMod val="95000"/>
                  </a:schemeClr>
                </a:solidFill>
                <a:latin typeface="Franklin Gothic Medium" panose="020B0603020102020204" pitchFamily="34" charset="0"/>
              </a:rPr>
              <a:t>POSTER TITLE</a:t>
            </a:r>
          </a:p>
          <a:p>
            <a:pPr algn="ctr"/>
            <a:endParaRPr lang="en-US" sz="4800" b="1" dirty="0">
              <a:solidFill>
                <a:schemeClr val="bg1">
                  <a:lumMod val="95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57463" y="2614963"/>
            <a:ext cx="18866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NAME OF PARTICIPANTS</a:t>
            </a:r>
            <a:r>
              <a:rPr lang="es-E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-A</a:t>
            </a:r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UTHORS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0660" y="3778995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92570" y="4213737"/>
            <a:ext cx="6656941" cy="189246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55396" y="3778995"/>
            <a:ext cx="6694116" cy="924054"/>
          </a:xfrm>
          <a:prstGeom prst="rect">
            <a:avLst/>
          </a:prstGeom>
          <a:solidFill>
            <a:srgbClr val="24269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199412" y="3778995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824148" y="3778995"/>
            <a:ext cx="6694116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3824148" y="3778995"/>
            <a:ext cx="6694116" cy="924054"/>
          </a:xfrm>
          <a:prstGeom prst="rect">
            <a:avLst/>
          </a:prstGeom>
          <a:solidFill>
            <a:srgbClr val="24269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3968164" y="3778995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592900" y="3778995"/>
            <a:ext cx="7920880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0592900" y="3778995"/>
            <a:ext cx="7920880" cy="924054"/>
          </a:xfrm>
          <a:prstGeom prst="rect">
            <a:avLst/>
          </a:prstGeom>
          <a:solidFill>
            <a:srgbClr val="24269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0736916" y="3778995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592900" y="14016181"/>
            <a:ext cx="7920880" cy="924054"/>
          </a:xfrm>
          <a:prstGeom prst="rect">
            <a:avLst/>
          </a:prstGeom>
          <a:solidFill>
            <a:srgbClr val="24269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0736916" y="14100383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n-lt"/>
              </a:rPr>
              <a:t>SUBTITLE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n-lt"/>
              </a:rPr>
              <a:t>SUBTITLE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0660" y="4859115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BODY</a:t>
            </a:r>
          </a:p>
        </p:txBody>
      </p:sp>
      <p:sp>
        <p:nvSpPr>
          <p:cNvPr id="3" name="Rectangle 2"/>
          <p:cNvSpPr/>
          <p:nvPr/>
        </p:nvSpPr>
        <p:spPr>
          <a:xfrm>
            <a:off x="286644" y="0"/>
            <a:ext cx="6694116" cy="37789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CA684017-29FC-033F-CF84-FC89F84E8A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71" y="191635"/>
            <a:ext cx="5190862" cy="33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418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1669</TotalTime>
  <Words>19</Words>
  <Application>Microsoft Office PowerPoint</Application>
  <PresentationFormat>Προσαρμογή</PresentationFormat>
  <Paragraphs>14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Medium</vt:lpstr>
      <vt:lpstr>Times New Roman</vt:lpstr>
      <vt:lpstr>Default Design</vt:lpstr>
      <vt:lpstr>Παρουσίαση του PowerPoint</vt:lpstr>
    </vt:vector>
  </TitlesOfParts>
  <Company>The University of Connecticut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Nikolaos P. Nikolaidis</dc:creator>
  <cp:lastModifiedBy>Konstantinos</cp:lastModifiedBy>
  <cp:revision>264</cp:revision>
  <dcterms:created xsi:type="dcterms:W3CDTF">2003-04-08T08:37:43Z</dcterms:created>
  <dcterms:modified xsi:type="dcterms:W3CDTF">2023-02-22T12:36:24Z</dcterms:modified>
</cp:coreProperties>
</file>